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0080625" cy="7559675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534" y="-7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0131F4D1-0B92-4E2F-AC44-5127E163D66A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89100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5EBA0294-840E-44AD-AA40-8719854D39B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903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6B5587-5716-4FEE-9F85-A792E5049A5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525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367B9F-66C0-456E-AF0A-430612B2EDB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903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393FBB-0F42-487A-A923-BF85B1560F9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175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E55152-09E2-4709-A34B-98F7002D332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572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2DB17B-3E11-4707-8F19-D702655F02C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723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095459-CB4F-40DD-AB44-48729E0629A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408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CFC61C-C19E-4A4F-8511-FAE74861EC1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38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390827-D6E2-4A56-82C9-AC313B395F7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108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9E86D7-5FD0-4357-9260-4A1C4C141DD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899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D6F719-2572-4419-991E-12D98F1561D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535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E6C52A-87D6-4DAB-B295-3FAAAB390C8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42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B23E7191-992B-46D0-8354-CC3DA4066740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4400" b="0" i="0" u="none" strike="noStrike" kern="1200">
          <a:ln>
            <a:noFill/>
          </a:ln>
          <a:latin typeface="Arial" pitchFamily="18"/>
          <a:ea typeface="Microsoft YaHei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ru-RU" sz="3200" b="0" i="0" u="none" strike="noStrike" kern="1200">
          <a:ln>
            <a:noFill/>
          </a:ln>
          <a:latin typeface="Arial" pitchFamily="18"/>
          <a:ea typeface="Microsoft YaHei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microsoft.com/office/2007/relationships/media" Target="NULL" TargetMode="External"/><Relationship Id="rId7" Type="http://schemas.openxmlformats.org/officeDocument/2006/relationships/image" Target="../media/image27.jpg"/><Relationship Id="rId2" Type="http://schemas.openxmlformats.org/officeDocument/2006/relationships/audio" Target="&#1072;&#1088;&#1090;&#1080;&#1082;&#1091;&#1083;&#1103;&#1094;&#1080;&#1086;&#1085;&#1085;&#1072;&#1103;%20&#1075;&#1080;&#1084;&#1085;&#1072;&#1089;&#1090;&#1080;&#1082;&#1072;/&#1079;&#1074;&#1091;&#1082;&#1080;%20&#1078;&#1080;&#1074;&#1086;&#1090;&#1085;&#1099;&#1093;/&#1075;&#1091;&#1089;&#1100;.mp3" TargetMode="External"/><Relationship Id="rId1" Type="http://schemas.microsoft.com/office/2007/relationships/media" Target="NULL" TargetMode="External"/><Relationship Id="rId6" Type="http://schemas.openxmlformats.org/officeDocument/2006/relationships/image" Target="../media/image3.emf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media" Target="NULL" TargetMode="External"/><Relationship Id="rId7" Type="http://schemas.openxmlformats.org/officeDocument/2006/relationships/image" Target="../media/image30.jpg"/><Relationship Id="rId2" Type="http://schemas.openxmlformats.org/officeDocument/2006/relationships/audio" Target="&#1072;&#1088;&#1090;&#1080;&#1082;&#1091;&#1083;&#1103;&#1094;&#1080;&#1086;&#1085;&#1085;&#1072;&#1103;%20&#1075;&#1080;&#1084;&#1085;&#1072;&#1089;&#1090;&#1080;&#1082;&#1072;/&#1079;&#1074;&#1091;&#1082;&#1080;%20&#1078;&#1080;&#1074;&#1086;&#1090;&#1085;&#1099;&#1093;/&#1091;&#1090;&#1082;&#1072;.mp3" TargetMode="External"/><Relationship Id="rId1" Type="http://schemas.microsoft.com/office/2007/relationships/media" Target="NULL" TargetMode="External"/><Relationship Id="rId6" Type="http://schemas.openxmlformats.org/officeDocument/2006/relationships/image" Target="../media/image3.emf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microsoft.com/office/2007/relationships/media" Target="NULL" TargetMode="External"/><Relationship Id="rId7" Type="http://schemas.openxmlformats.org/officeDocument/2006/relationships/image" Target="../media/image33.jpg"/><Relationship Id="rId2" Type="http://schemas.openxmlformats.org/officeDocument/2006/relationships/audio" Target="&#1072;&#1088;&#1090;&#1080;&#1082;&#1091;&#1083;&#1103;&#1094;&#1080;&#1086;&#1085;&#1085;&#1072;&#1103;%20&#1075;&#1080;&#1084;&#1085;&#1072;&#1089;&#1090;&#1080;&#1082;&#1072;/&#1079;&#1074;&#1091;&#1082;&#1080;%20&#1078;&#1080;&#1074;&#1086;&#1090;&#1085;&#1099;&#1093;/&#1080;&#1085;&#1076;&#1102;&#1082;.mp3" TargetMode="External"/><Relationship Id="rId1" Type="http://schemas.microsoft.com/office/2007/relationships/media" Target="NULL" TargetMode="External"/><Relationship Id="rId6" Type="http://schemas.openxmlformats.org/officeDocument/2006/relationships/image" Target="../media/image3.emf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microsoft.com/office/2007/relationships/media" Target="NULL" TargetMode="External"/><Relationship Id="rId7" Type="http://schemas.openxmlformats.org/officeDocument/2006/relationships/image" Target="../media/image3.emf"/><Relationship Id="rId2" Type="http://schemas.openxmlformats.org/officeDocument/2006/relationships/audio" Target="&#1072;&#1088;&#1090;&#1080;&#1082;&#1091;&#1083;&#1103;&#1094;&#1080;&#1086;&#1085;&#1085;&#1072;&#1103;%20&#1075;&#1080;&#1084;&#1085;&#1072;&#1089;&#1090;&#1080;&#1082;&#1072;/&#1079;&#1074;&#1091;&#1082;&#1080;%20&#1078;&#1080;&#1074;&#1086;&#1090;&#1085;&#1099;&#1093;/&#1089;&#1086;&#1073;&#1072;&#1082;&#1072;.mp3" TargetMode="External"/><Relationship Id="rId1" Type="http://schemas.microsoft.com/office/2007/relationships/media" Target="NULL" TargetMode="External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microsoft.com/office/2007/relationships/media" Target="NULL" TargetMode="External"/><Relationship Id="rId7" Type="http://schemas.openxmlformats.org/officeDocument/2006/relationships/image" Target="../media/image3.emf"/><Relationship Id="rId2" Type="http://schemas.openxmlformats.org/officeDocument/2006/relationships/audio" Target="&#1072;&#1088;&#1090;&#1080;&#1082;&#1091;&#1083;&#1103;&#1094;&#1080;&#1086;&#1085;&#1085;&#1072;&#1103;%20&#1075;&#1080;&#1084;&#1085;&#1072;&#1089;&#1090;&#1080;&#1082;&#1072;/&#1079;&#1074;&#1091;&#1082;&#1080;%20&#1078;&#1080;&#1074;&#1086;&#1090;&#1085;&#1099;&#1093;/&#1082;&#1086;&#1096;&#1082;&#1072;.mp3" TargetMode="External"/><Relationship Id="rId1" Type="http://schemas.microsoft.com/office/2007/relationships/media" Target="NULL" TargetMode="Externa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microsoft.com/office/2007/relationships/media" Target="NULL" TargetMode="External"/><Relationship Id="rId7" Type="http://schemas.openxmlformats.org/officeDocument/2006/relationships/image" Target="../media/image9.jpg"/><Relationship Id="rId2" Type="http://schemas.openxmlformats.org/officeDocument/2006/relationships/audio" Target="&#1072;&#1088;&#1090;&#1080;&#1082;&#1091;&#1083;&#1103;&#1094;&#1080;&#1086;&#1085;&#1085;&#1072;&#1103;%20&#1075;&#1080;&#1084;&#1085;&#1072;&#1089;&#1090;&#1080;&#1082;&#1072;/&#1079;&#1074;&#1091;&#1082;&#1080;%20&#1078;&#1080;&#1074;&#1086;&#1090;&#1085;&#1099;&#1093;/&#1082;&#1086;&#1079;&#1072;.mp3" TargetMode="External"/><Relationship Id="rId1" Type="http://schemas.microsoft.com/office/2007/relationships/media" Target="NULL" TargetMode="External"/><Relationship Id="rId6" Type="http://schemas.openxmlformats.org/officeDocument/2006/relationships/image" Target="../media/image3.emf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microsoft.com/office/2007/relationships/media" Target="NULL" TargetMode="External"/><Relationship Id="rId7" Type="http://schemas.openxmlformats.org/officeDocument/2006/relationships/image" Target="../media/image12.jpg"/><Relationship Id="rId2" Type="http://schemas.openxmlformats.org/officeDocument/2006/relationships/audio" Target="&#1072;&#1088;&#1090;&#1080;&#1082;&#1091;&#1083;&#1103;&#1094;&#1080;&#1086;&#1085;&#1085;&#1072;&#1103;%20&#1075;&#1080;&#1084;&#1085;&#1072;&#1089;&#1090;&#1080;&#1082;&#1072;/&#1079;&#1074;&#1091;&#1082;&#1080;%20&#1078;&#1080;&#1074;&#1086;&#1090;&#1085;&#1099;&#1093;/&#1089;&#1074;&#1080;&#1085;&#1100;&#1103;.mp3" TargetMode="External"/><Relationship Id="rId1" Type="http://schemas.microsoft.com/office/2007/relationships/media" Target="NULL" TargetMode="External"/><Relationship Id="rId6" Type="http://schemas.openxmlformats.org/officeDocument/2006/relationships/image" Target="../media/image3.emf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microsoft.com/office/2007/relationships/media" Target="NULL" TargetMode="External"/><Relationship Id="rId7" Type="http://schemas.openxmlformats.org/officeDocument/2006/relationships/image" Target="../media/image15.jpg"/><Relationship Id="rId2" Type="http://schemas.openxmlformats.org/officeDocument/2006/relationships/audio" Target="&#1072;&#1088;&#1090;&#1080;&#1082;&#1091;&#1083;&#1103;&#1094;&#1080;&#1086;&#1085;&#1085;&#1072;&#1103;%20&#1075;&#1080;&#1084;&#1085;&#1072;&#1089;&#1090;&#1080;&#1082;&#1072;/&#1079;&#1074;&#1091;&#1082;&#1080;%20&#1078;&#1080;&#1074;&#1086;&#1090;&#1085;&#1099;&#1093;/&#1082;&#1086;&#1088;&#1086;&#1074;&#1072;.mp3" TargetMode="External"/><Relationship Id="rId1" Type="http://schemas.microsoft.com/office/2007/relationships/media" Target="NULL" TargetMode="External"/><Relationship Id="rId6" Type="http://schemas.openxmlformats.org/officeDocument/2006/relationships/image" Target="../media/image3.emf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microsoft.com/office/2007/relationships/media" Target="NULL" TargetMode="External"/><Relationship Id="rId7" Type="http://schemas.openxmlformats.org/officeDocument/2006/relationships/image" Target="../media/image18.jpg"/><Relationship Id="rId2" Type="http://schemas.openxmlformats.org/officeDocument/2006/relationships/audio" Target="&#1072;&#1088;&#1090;&#1080;&#1082;&#1091;&#1083;&#1103;&#1094;&#1080;&#1086;&#1085;&#1085;&#1072;&#1103;%20&#1075;&#1080;&#1084;&#1085;&#1072;&#1089;&#1090;&#1080;&#1082;&#1072;/&#1079;&#1074;&#1091;&#1082;&#1080;%20&#1078;&#1080;&#1074;&#1086;&#1090;&#1085;&#1099;&#1093;/&#1083;&#1086;&#1096;&#1072;&#1076;&#1100;.mp3" TargetMode="External"/><Relationship Id="rId1" Type="http://schemas.microsoft.com/office/2007/relationships/media" Target="NULL" TargetMode="External"/><Relationship Id="rId6" Type="http://schemas.openxmlformats.org/officeDocument/2006/relationships/image" Target="../media/image3.emf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microsoft.com/office/2007/relationships/media" Target="NULL" TargetMode="External"/><Relationship Id="rId7" Type="http://schemas.openxmlformats.org/officeDocument/2006/relationships/image" Target="../media/image21.jpg"/><Relationship Id="rId2" Type="http://schemas.openxmlformats.org/officeDocument/2006/relationships/audio" Target="&#1072;&#1088;&#1090;&#1080;&#1082;&#1091;&#1083;&#1103;&#1094;&#1080;&#1086;&#1085;&#1085;&#1072;&#1103;%20&#1075;&#1080;&#1084;&#1085;&#1072;&#1089;&#1090;&#1080;&#1082;&#1072;/&#1079;&#1074;&#1091;&#1082;&#1080;%20&#1078;&#1080;&#1074;&#1086;&#1090;&#1085;&#1099;&#1093;/&#1073;&#1072;&#1088;&#1072;&#1085;.mp3" TargetMode="External"/><Relationship Id="rId1" Type="http://schemas.microsoft.com/office/2007/relationships/media" Target="NULL" TargetMode="External"/><Relationship Id="rId6" Type="http://schemas.openxmlformats.org/officeDocument/2006/relationships/image" Target="../media/image3.emf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microsoft.com/office/2007/relationships/media" Target="NULL" TargetMode="External"/><Relationship Id="rId7" Type="http://schemas.openxmlformats.org/officeDocument/2006/relationships/image" Target="../media/image24.jpg"/><Relationship Id="rId2" Type="http://schemas.openxmlformats.org/officeDocument/2006/relationships/audio" Target="&#1072;&#1088;&#1090;&#1080;&#1082;&#1091;&#1083;&#1103;&#1094;&#1080;&#1086;&#1085;&#1085;&#1072;&#1103;%20&#1075;&#1080;&#1084;&#1085;&#1072;&#1089;&#1090;&#1080;&#1082;&#1072;/&#1079;&#1074;&#1091;&#1082;&#1080;%20&#1078;&#1080;&#1074;&#1086;&#1090;&#1085;&#1099;&#1093;/&#1087;&#1077;&#1090;&#1091;&#1093;.mp3" TargetMode="External"/><Relationship Id="rId1" Type="http://schemas.microsoft.com/office/2007/relationships/media" Target="NULL" TargetMode="External"/><Relationship Id="rId6" Type="http://schemas.openxmlformats.org/officeDocument/2006/relationships/image" Target="../media/image3.emf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930679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Развивающая игра</a:t>
            </a:r>
            <a:br>
              <a:rPr lang="ru-RU"/>
            </a:br>
            <a:r>
              <a:rPr lang="ru-RU" sz="5400" b="1"/>
              <a:t>«Кто чей малыш?»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503999" y="3240000"/>
            <a:ext cx="9071640" cy="3518280"/>
          </a:xfrm>
        </p:spPr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r">
              <a:buNone/>
            </a:pPr>
            <a:endParaRPr lang="ru-RU" sz="2400"/>
          </a:p>
          <a:p>
            <a:pPr marL="0" lvl="0" indent="0" algn="r">
              <a:buNone/>
            </a:pPr>
            <a:endParaRPr lang="ru-RU" sz="2400"/>
          </a:p>
          <a:p>
            <a:pPr marL="0" lvl="0" indent="0" algn="r">
              <a:buNone/>
            </a:pPr>
            <a:endParaRPr lang="ru-RU" sz="2400"/>
          </a:p>
          <a:p>
            <a:pPr marL="0" lvl="0" indent="0" algn="r">
              <a:buNone/>
            </a:pPr>
            <a:endParaRPr lang="ru-RU" sz="2400"/>
          </a:p>
          <a:p>
            <a:pPr marL="0" lvl="0" indent="0" algn="r">
              <a:buNone/>
            </a:pPr>
            <a:endParaRPr lang="ru-RU" sz="2400"/>
          </a:p>
          <a:p>
            <a:pPr marL="0" lvl="0" indent="0" algn="r">
              <a:buNone/>
            </a:pPr>
            <a:endParaRPr lang="ru-RU" sz="2400"/>
          </a:p>
          <a:p>
            <a:pPr marL="0" lvl="0" indent="0" algn="r">
              <a:buNone/>
            </a:pPr>
            <a:endParaRPr lang="ru-RU" sz="2400"/>
          </a:p>
          <a:p>
            <a:pPr marL="0" lvl="0" indent="0" algn="r">
              <a:buNone/>
            </a:pPr>
            <a:r>
              <a:rPr lang="ru-RU" sz="2400"/>
              <a:t>Подготовила:</a:t>
            </a:r>
          </a:p>
          <a:p>
            <a:pPr marL="0" lvl="0" indent="0" algn="r">
              <a:buNone/>
            </a:pPr>
            <a:r>
              <a:rPr lang="ru-RU" sz="2400"/>
              <a:t>учитель-логопед</a:t>
            </a:r>
          </a:p>
          <a:p>
            <a:pPr marL="0" lvl="0" indent="0" algn="r">
              <a:buNone/>
            </a:pPr>
            <a:r>
              <a:rPr lang="ru-RU" sz="2400"/>
              <a:t>Пильникова Ю. В.</a:t>
            </a: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36000" y="2088000"/>
            <a:ext cx="6623999" cy="403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Гусь гогочет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idx="4294967295"/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1320" y="315360"/>
            <a:ext cx="1264680" cy="1196640"/>
          </a:xfr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4176000" y="2088000"/>
            <a:ext cx="1655999" cy="1655999"/>
          </a:xfrm>
        </p:spPr>
      </p:pic>
      <p:pic>
        <p:nvPicPr>
          <p:cNvPr id="5" name=""/>
          <p:cNvPicPr>
            <a:picLocks noGrp="1" noChangeAspect="1"/>
          </p:cNvPicPr>
          <p:nvPr>
            <p:ph type="pic" idx="4294967295"/>
          </p:nvPr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908400" y="1769040"/>
            <a:ext cx="2379600" cy="2379600"/>
          </a:xfrm>
        </p:spPr>
      </p:pic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6638040" y="4375080"/>
            <a:ext cx="2920680" cy="2379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endParaRPr lang="ru-RU"/>
          </a:p>
          <a:p>
            <a:pPr lvl="0" algn="ctr">
              <a:buNone/>
            </a:pPr>
            <a:r>
              <a:rPr lang="ru-RU" b="1"/>
              <a:t>Гусыня</a:t>
            </a:r>
          </a:p>
          <a:p>
            <a:pPr lvl="0" algn="ctr">
              <a:buNone/>
            </a:pPr>
            <a:r>
              <a:rPr lang="ru-RU" b="1"/>
              <a:t>(мама)</a:t>
            </a:r>
          </a:p>
        </p:txBody>
      </p:sp>
      <p:sp>
        <p:nvSpPr>
          <p:cNvPr id="7" name="Текст 6"/>
          <p:cNvSpPr txBox="1">
            <a:spLocks noGrp="1"/>
          </p:cNvSpPr>
          <p:nvPr>
            <p:ph type="body" idx="4294967295"/>
          </p:nvPr>
        </p:nvSpPr>
        <p:spPr>
          <a:xfrm>
            <a:off x="3570840" y="4375080"/>
            <a:ext cx="2920680" cy="2379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endParaRPr lang="ru-RU"/>
          </a:p>
          <a:p>
            <a:pPr lvl="0" algn="ctr">
              <a:buNone/>
            </a:pPr>
            <a:r>
              <a:rPr lang="ru-RU" b="1"/>
              <a:t>Гусенок</a:t>
            </a:r>
          </a:p>
          <a:p>
            <a:pPr lvl="0" algn="ctr">
              <a:buNone/>
            </a:pPr>
            <a:r>
              <a:rPr lang="ru-RU" b="1"/>
              <a:t>(детеныш)</a:t>
            </a:r>
          </a:p>
        </p:txBody>
      </p:sp>
      <p:sp>
        <p:nvSpPr>
          <p:cNvPr id="8" name="Текст 7"/>
          <p:cNvSpPr txBox="1">
            <a:spLocks noGrp="1"/>
          </p:cNvSpPr>
          <p:nvPr>
            <p:ph type="body" idx="4294967295"/>
          </p:nvPr>
        </p:nvSpPr>
        <p:spPr>
          <a:xfrm>
            <a:off x="503999" y="4375080"/>
            <a:ext cx="2920680" cy="2379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endParaRPr lang="ru-RU"/>
          </a:p>
          <a:p>
            <a:pPr lvl="0" algn="ctr">
              <a:buNone/>
            </a:pPr>
            <a:r>
              <a:rPr lang="ru-RU" b="1"/>
              <a:t>Гусь</a:t>
            </a:r>
          </a:p>
          <a:p>
            <a:pPr lvl="0" algn="ctr">
              <a:buNone/>
            </a:pPr>
            <a:r>
              <a:rPr lang="ru-RU" b="1"/>
              <a:t>(папа)</a:t>
            </a:r>
          </a:p>
        </p:txBody>
      </p:sp>
      <p:pic>
        <p:nvPicPr>
          <p:cNvPr id="9" name="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503280" y="1885320"/>
            <a:ext cx="2952720" cy="2218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00"/>
    </mc:Choice>
    <mc:Fallback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Утка крякает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idx="4294967295"/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000" y="216000"/>
            <a:ext cx="1264680" cy="1124640"/>
          </a:xfr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4295520" y="2160000"/>
            <a:ext cx="1470600" cy="1988639"/>
          </a:xfrm>
        </p:spPr>
      </p:pic>
      <p:pic>
        <p:nvPicPr>
          <p:cNvPr id="5" name=""/>
          <p:cNvPicPr>
            <a:picLocks noGrp="1" noChangeAspect="1"/>
          </p:cNvPicPr>
          <p:nvPr>
            <p:ph type="pic" idx="4294967295"/>
          </p:nvPr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640920" y="1769040"/>
            <a:ext cx="2914200" cy="2379600"/>
          </a:xfrm>
        </p:spPr>
      </p:pic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6638040" y="4375080"/>
            <a:ext cx="2920680" cy="2379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endParaRPr lang="ru-RU"/>
          </a:p>
          <a:p>
            <a:pPr lvl="0" algn="ctr">
              <a:buNone/>
            </a:pPr>
            <a:r>
              <a:rPr lang="ru-RU" b="1"/>
              <a:t>Утка</a:t>
            </a:r>
          </a:p>
          <a:p>
            <a:pPr lvl="0" algn="ctr">
              <a:buNone/>
            </a:pPr>
            <a:r>
              <a:rPr lang="ru-RU" b="1"/>
              <a:t>(мама)</a:t>
            </a:r>
          </a:p>
        </p:txBody>
      </p:sp>
      <p:sp>
        <p:nvSpPr>
          <p:cNvPr id="7" name="Текст 6"/>
          <p:cNvSpPr txBox="1">
            <a:spLocks noGrp="1"/>
          </p:cNvSpPr>
          <p:nvPr>
            <p:ph type="body" idx="4294967295"/>
          </p:nvPr>
        </p:nvSpPr>
        <p:spPr>
          <a:xfrm>
            <a:off x="3570840" y="4375080"/>
            <a:ext cx="2920680" cy="2379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endParaRPr lang="ru-RU"/>
          </a:p>
          <a:p>
            <a:pPr lvl="0" algn="ctr">
              <a:buNone/>
            </a:pPr>
            <a:r>
              <a:rPr lang="ru-RU" b="1"/>
              <a:t>Утенок</a:t>
            </a:r>
          </a:p>
          <a:p>
            <a:pPr lvl="0" algn="ctr">
              <a:buNone/>
            </a:pPr>
            <a:r>
              <a:rPr lang="ru-RU" b="1"/>
              <a:t>(детеныш)</a:t>
            </a:r>
          </a:p>
        </p:txBody>
      </p:sp>
      <p:sp>
        <p:nvSpPr>
          <p:cNvPr id="8" name="Текст 7"/>
          <p:cNvSpPr txBox="1">
            <a:spLocks noGrp="1"/>
          </p:cNvSpPr>
          <p:nvPr>
            <p:ph type="body" idx="4294967295"/>
          </p:nvPr>
        </p:nvSpPr>
        <p:spPr>
          <a:xfrm>
            <a:off x="503999" y="4375080"/>
            <a:ext cx="2920680" cy="2379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endParaRPr lang="ru-RU"/>
          </a:p>
          <a:p>
            <a:pPr lvl="0" algn="ctr">
              <a:buNone/>
            </a:pPr>
            <a:r>
              <a:rPr lang="ru-RU" b="1"/>
              <a:t>Селезень</a:t>
            </a:r>
          </a:p>
          <a:p>
            <a:pPr lvl="0" algn="ctr">
              <a:buNone/>
            </a:pPr>
            <a:r>
              <a:rPr lang="ru-RU" b="1"/>
              <a:t>(папа)</a:t>
            </a:r>
          </a:p>
        </p:txBody>
      </p:sp>
      <p:pic>
        <p:nvPicPr>
          <p:cNvPr id="9" name="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360000" y="1800000"/>
            <a:ext cx="3024000" cy="23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00"/>
    </mc:Choice>
    <mc:Fallback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Индюк кулдыкает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idx="4294967295"/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0000" y="432000"/>
            <a:ext cx="904680" cy="1052640"/>
          </a:xfr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570479" y="1728000"/>
            <a:ext cx="2920680" cy="2304000"/>
          </a:xfrm>
        </p:spPr>
      </p:pic>
      <p:pic>
        <p:nvPicPr>
          <p:cNvPr id="5" name=""/>
          <p:cNvPicPr>
            <a:picLocks noGrp="1" noChangeAspect="1"/>
          </p:cNvPicPr>
          <p:nvPr>
            <p:ph type="pic" idx="4294967295"/>
          </p:nvPr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637680" y="1728000"/>
            <a:ext cx="2920680" cy="2252880"/>
          </a:xfrm>
        </p:spPr>
      </p:pic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6638040" y="4375080"/>
            <a:ext cx="2920680" cy="2379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endParaRPr lang="ru-RU"/>
          </a:p>
          <a:p>
            <a:pPr lvl="0" algn="ctr">
              <a:buNone/>
            </a:pPr>
            <a:r>
              <a:rPr lang="ru-RU" b="1"/>
              <a:t>Индюшка</a:t>
            </a:r>
          </a:p>
          <a:p>
            <a:pPr lvl="0" algn="ctr">
              <a:buNone/>
            </a:pPr>
            <a:r>
              <a:rPr lang="ru-RU" b="1"/>
              <a:t>(мама)</a:t>
            </a:r>
          </a:p>
        </p:txBody>
      </p:sp>
      <p:sp>
        <p:nvSpPr>
          <p:cNvPr id="7" name="Текст 6"/>
          <p:cNvSpPr txBox="1">
            <a:spLocks noGrp="1"/>
          </p:cNvSpPr>
          <p:nvPr>
            <p:ph type="body" idx="4294967295"/>
          </p:nvPr>
        </p:nvSpPr>
        <p:spPr>
          <a:xfrm>
            <a:off x="3570840" y="4375080"/>
            <a:ext cx="2920680" cy="2379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endParaRPr lang="ru-RU"/>
          </a:p>
          <a:p>
            <a:pPr lvl="0" algn="ctr">
              <a:buNone/>
            </a:pPr>
            <a:r>
              <a:rPr lang="ru-RU" b="1"/>
              <a:t>Индюшонок</a:t>
            </a:r>
          </a:p>
          <a:p>
            <a:pPr lvl="0" algn="ctr">
              <a:buNone/>
            </a:pPr>
            <a:r>
              <a:rPr lang="ru-RU" b="1"/>
              <a:t>(детеныш)</a:t>
            </a:r>
          </a:p>
        </p:txBody>
      </p:sp>
      <p:sp>
        <p:nvSpPr>
          <p:cNvPr id="8" name="Текст 7"/>
          <p:cNvSpPr txBox="1">
            <a:spLocks noGrp="1"/>
          </p:cNvSpPr>
          <p:nvPr>
            <p:ph type="body" idx="4294967295"/>
          </p:nvPr>
        </p:nvSpPr>
        <p:spPr>
          <a:xfrm>
            <a:off x="503999" y="4375080"/>
            <a:ext cx="2920680" cy="2379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endParaRPr lang="ru-RU"/>
          </a:p>
          <a:p>
            <a:pPr lvl="0" algn="ctr">
              <a:buNone/>
            </a:pPr>
            <a:r>
              <a:rPr lang="ru-RU" b="1"/>
              <a:t>Индюк</a:t>
            </a:r>
          </a:p>
          <a:p>
            <a:pPr lvl="0" algn="ctr">
              <a:buNone/>
            </a:pPr>
            <a:r>
              <a:rPr lang="ru-RU" b="1"/>
              <a:t>(папа)</a:t>
            </a:r>
          </a:p>
        </p:txBody>
      </p:sp>
      <p:pic>
        <p:nvPicPr>
          <p:cNvPr id="9" name="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432000" y="1728000"/>
            <a:ext cx="2992320" cy="2348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00"/>
    </mc:Choice>
    <mc:Fallback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Спасибо за внимание!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/>
            <a:endParaRPr lang="ru-RU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6360" y="1769040"/>
            <a:ext cx="8999280" cy="5070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00"/>
    </mc:Choice>
    <mc:Fallback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03999" y="301320"/>
            <a:ext cx="9071640" cy="11386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Собака лает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03640" y="1863719"/>
            <a:ext cx="2920680" cy="2190240"/>
          </a:xfrm>
        </p:spPr>
      </p:pic>
      <p:pic>
        <p:nvPicPr>
          <p:cNvPr id="4" name=""/>
          <p:cNvPicPr>
            <a:picLocks noGrp="1" noChangeAspect="1"/>
          </p:cNvPicPr>
          <p:nvPr>
            <p:ph idx="4294967295"/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3999" y="1008359"/>
            <a:ext cx="659520" cy="487440"/>
          </a:xfr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  <p:pic>
        <p:nvPicPr>
          <p:cNvPr id="5" name=""/>
          <p:cNvPicPr>
            <a:picLocks noGrp="1" noChangeAspect="1"/>
          </p:cNvPicPr>
          <p:nvPr>
            <p:ph type="pic" idx="4294967295"/>
          </p:nvPr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637680" y="2046239"/>
            <a:ext cx="2920680" cy="1825200"/>
          </a:xfrm>
        </p:spPr>
      </p:pic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6638399" y="4375080"/>
            <a:ext cx="2920680" cy="2379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endParaRPr lang="ru-RU"/>
          </a:p>
          <a:p>
            <a:pPr lvl="0" algn="ctr">
              <a:buNone/>
            </a:pPr>
            <a:r>
              <a:rPr lang="ru-RU" b="1"/>
              <a:t>Собака (мама)</a:t>
            </a:r>
          </a:p>
        </p:txBody>
      </p:sp>
      <p:sp>
        <p:nvSpPr>
          <p:cNvPr id="7" name="Текст 6"/>
          <p:cNvSpPr txBox="1">
            <a:spLocks noGrp="1"/>
          </p:cNvSpPr>
          <p:nvPr>
            <p:ph type="body" idx="4294967295"/>
          </p:nvPr>
        </p:nvSpPr>
        <p:spPr>
          <a:xfrm>
            <a:off x="3570840" y="4375080"/>
            <a:ext cx="2920680" cy="2379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endParaRPr lang="ru-RU"/>
          </a:p>
          <a:p>
            <a:pPr lvl="0" algn="ctr">
              <a:buNone/>
            </a:pPr>
            <a:r>
              <a:rPr lang="ru-RU" b="1"/>
              <a:t>Щенок (детеныш)</a:t>
            </a:r>
          </a:p>
        </p:txBody>
      </p:sp>
      <p:sp>
        <p:nvSpPr>
          <p:cNvPr id="8" name="Текст 7"/>
          <p:cNvSpPr txBox="1">
            <a:spLocks noGrp="1"/>
          </p:cNvSpPr>
          <p:nvPr>
            <p:ph type="body" idx="4294967295"/>
          </p:nvPr>
        </p:nvSpPr>
        <p:spPr>
          <a:xfrm>
            <a:off x="503999" y="4320000"/>
            <a:ext cx="2920680" cy="23040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lvl="0" algn="ctr">
              <a:buNone/>
            </a:pPr>
            <a:endParaRPr lang="ru-RU" b="1"/>
          </a:p>
          <a:p>
            <a:pPr lvl="0" algn="ctr">
              <a:buNone/>
            </a:pPr>
            <a:r>
              <a:rPr lang="ru-RU" b="1"/>
              <a:t>Пес</a:t>
            </a:r>
          </a:p>
          <a:p>
            <a:pPr lvl="0" algn="ctr">
              <a:buNone/>
            </a:pPr>
            <a:r>
              <a:rPr lang="ru-RU" b="1"/>
              <a:t> (папа)</a:t>
            </a:r>
          </a:p>
        </p:txBody>
      </p:sp>
      <p:pic>
        <p:nvPicPr>
          <p:cNvPr id="9" name="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3528000" y="1911599"/>
            <a:ext cx="3024000" cy="204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00"/>
    </mc:Choice>
    <mc:Fallback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Кошка мяукает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03640" y="1862639"/>
            <a:ext cx="2920680" cy="2192400"/>
          </a:xfrm>
        </p:spPr>
      </p:pic>
      <p:pic>
        <p:nvPicPr>
          <p:cNvPr id="4" name=""/>
          <p:cNvPicPr>
            <a:picLocks noGrp="1" noChangeAspect="1"/>
          </p:cNvPicPr>
          <p:nvPr>
            <p:ph idx="4294967295"/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3999" y="963359"/>
            <a:ext cx="1019519" cy="692640"/>
          </a:xfr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  <p:pic>
        <p:nvPicPr>
          <p:cNvPr id="5" name=""/>
          <p:cNvPicPr>
            <a:picLocks noGrp="1" noChangeAspect="1"/>
          </p:cNvPicPr>
          <p:nvPr>
            <p:ph type="pic" idx="4294967295"/>
          </p:nvPr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637680" y="1863719"/>
            <a:ext cx="2920680" cy="2190240"/>
          </a:xfrm>
        </p:spPr>
      </p:pic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6638040" y="4375080"/>
            <a:ext cx="2920680" cy="2379600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endParaRPr lang="ru-RU"/>
          </a:p>
          <a:p>
            <a:pPr lvl="0" algn="ctr">
              <a:buNone/>
            </a:pPr>
            <a:r>
              <a:rPr lang="ru-RU" b="1"/>
              <a:t>Кошка (мама)</a:t>
            </a:r>
          </a:p>
        </p:txBody>
      </p:sp>
      <p:sp>
        <p:nvSpPr>
          <p:cNvPr id="7" name="Текст 6"/>
          <p:cNvSpPr txBox="1">
            <a:spLocks noGrp="1"/>
          </p:cNvSpPr>
          <p:nvPr>
            <p:ph type="body" idx="4294967295"/>
          </p:nvPr>
        </p:nvSpPr>
        <p:spPr>
          <a:xfrm>
            <a:off x="3570840" y="4375080"/>
            <a:ext cx="2920680" cy="2379600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endParaRPr lang="ru-RU"/>
          </a:p>
          <a:p>
            <a:pPr lvl="0" algn="ctr">
              <a:buNone/>
            </a:pPr>
            <a:r>
              <a:rPr lang="ru-RU" b="1"/>
              <a:t>Котенок (детеныш)</a:t>
            </a:r>
          </a:p>
        </p:txBody>
      </p:sp>
      <p:sp>
        <p:nvSpPr>
          <p:cNvPr id="8" name="Текст 7"/>
          <p:cNvSpPr txBox="1">
            <a:spLocks noGrp="1"/>
          </p:cNvSpPr>
          <p:nvPr>
            <p:ph type="body" idx="4294967295"/>
          </p:nvPr>
        </p:nvSpPr>
        <p:spPr>
          <a:xfrm>
            <a:off x="503999" y="4375080"/>
            <a:ext cx="2920680" cy="2379600"/>
          </a:xfrm>
        </p:spPr>
        <p:txBody>
          <a:bodyPr>
            <a:spAutoFit/>
          </a:bodyPr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endParaRPr lang="ru-RU"/>
          </a:p>
          <a:p>
            <a:pPr lvl="0" algn="ctr">
              <a:buNone/>
            </a:pPr>
            <a:r>
              <a:rPr lang="ru-RU" b="1"/>
              <a:t>Кот</a:t>
            </a:r>
          </a:p>
          <a:p>
            <a:pPr lvl="0" algn="ctr">
              <a:buNone/>
            </a:pPr>
            <a:r>
              <a:rPr lang="ru-RU" b="1"/>
              <a:t>(папа)</a:t>
            </a:r>
          </a:p>
        </p:txBody>
      </p:sp>
      <p:pic>
        <p:nvPicPr>
          <p:cNvPr id="9" name="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3671999" y="1800000"/>
            <a:ext cx="2598480" cy="2243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00"/>
    </mc:Choice>
    <mc:Fallback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Коза блеет.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idx="4294967295"/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1320" y="720000"/>
            <a:ext cx="976680" cy="836640"/>
          </a:xfr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989160" y="1769040"/>
            <a:ext cx="2083320" cy="2379600"/>
          </a:xfrm>
        </p:spPr>
      </p:pic>
      <p:pic>
        <p:nvPicPr>
          <p:cNvPr id="5" name=""/>
          <p:cNvPicPr>
            <a:picLocks noGrp="1" noChangeAspect="1"/>
          </p:cNvPicPr>
          <p:nvPr>
            <p:ph type="pic" idx="4294967295"/>
          </p:nvPr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637680" y="1808999"/>
            <a:ext cx="2920680" cy="2299680"/>
          </a:xfrm>
        </p:spPr>
      </p:pic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6638040" y="4375080"/>
            <a:ext cx="2920680" cy="2379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endParaRPr lang="ru-RU"/>
          </a:p>
          <a:p>
            <a:pPr lvl="0" algn="ctr">
              <a:buNone/>
            </a:pPr>
            <a:r>
              <a:rPr lang="ru-RU" b="1"/>
              <a:t>Коза</a:t>
            </a:r>
          </a:p>
          <a:p>
            <a:pPr lvl="0" algn="ctr">
              <a:buNone/>
            </a:pPr>
            <a:r>
              <a:rPr lang="ru-RU" b="1"/>
              <a:t>(мама)</a:t>
            </a:r>
          </a:p>
        </p:txBody>
      </p:sp>
      <p:sp>
        <p:nvSpPr>
          <p:cNvPr id="7" name="Текст 6"/>
          <p:cNvSpPr txBox="1">
            <a:spLocks noGrp="1"/>
          </p:cNvSpPr>
          <p:nvPr>
            <p:ph type="body" idx="4294967295"/>
          </p:nvPr>
        </p:nvSpPr>
        <p:spPr>
          <a:xfrm>
            <a:off x="3570840" y="4375080"/>
            <a:ext cx="2920680" cy="2379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endParaRPr lang="ru-RU"/>
          </a:p>
          <a:p>
            <a:pPr lvl="0" algn="ctr">
              <a:buNone/>
            </a:pPr>
            <a:r>
              <a:rPr lang="ru-RU" b="1"/>
              <a:t>Козленок (детеныш)</a:t>
            </a:r>
          </a:p>
        </p:txBody>
      </p:sp>
      <p:sp>
        <p:nvSpPr>
          <p:cNvPr id="8" name="Текст 7"/>
          <p:cNvSpPr txBox="1">
            <a:spLocks noGrp="1"/>
          </p:cNvSpPr>
          <p:nvPr>
            <p:ph type="body" idx="4294967295"/>
          </p:nvPr>
        </p:nvSpPr>
        <p:spPr>
          <a:xfrm>
            <a:off x="503999" y="4375080"/>
            <a:ext cx="2920680" cy="2379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endParaRPr lang="ru-RU"/>
          </a:p>
          <a:p>
            <a:pPr lvl="0" algn="ctr">
              <a:buNone/>
            </a:pPr>
            <a:r>
              <a:rPr lang="ru-RU" b="1"/>
              <a:t>Козел</a:t>
            </a:r>
          </a:p>
          <a:p>
            <a:pPr lvl="0" algn="ctr">
              <a:buNone/>
            </a:pPr>
            <a:r>
              <a:rPr lang="ru-RU" b="1"/>
              <a:t>(папа)</a:t>
            </a:r>
          </a:p>
        </p:txBody>
      </p:sp>
      <p:pic>
        <p:nvPicPr>
          <p:cNvPr id="9" name="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576000" y="1800000"/>
            <a:ext cx="2880000" cy="240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00"/>
    </mc:Choice>
    <mc:Fallback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Свинья хрюкает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idx="4294967295"/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9320" y="510839"/>
            <a:ext cx="1048680" cy="1052640"/>
          </a:xfr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601080" y="1769040"/>
            <a:ext cx="2859840" cy="2379600"/>
          </a:xfrm>
        </p:spPr>
      </p:pic>
      <p:pic>
        <p:nvPicPr>
          <p:cNvPr id="5" name=""/>
          <p:cNvPicPr>
            <a:picLocks noGrp="1" noChangeAspect="1"/>
          </p:cNvPicPr>
          <p:nvPr>
            <p:ph type="pic" idx="4294967295"/>
          </p:nvPr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637680" y="1800000"/>
            <a:ext cx="2920680" cy="2304000"/>
          </a:xfrm>
        </p:spPr>
      </p:pic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6638040" y="4375080"/>
            <a:ext cx="2920680" cy="2379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endParaRPr lang="ru-RU"/>
          </a:p>
          <a:p>
            <a:pPr lvl="0" algn="ctr">
              <a:buNone/>
            </a:pPr>
            <a:r>
              <a:rPr lang="ru-RU" b="1"/>
              <a:t>Свинья</a:t>
            </a:r>
          </a:p>
          <a:p>
            <a:pPr lvl="0" algn="ctr">
              <a:buNone/>
            </a:pPr>
            <a:r>
              <a:rPr lang="ru-RU" b="1"/>
              <a:t>(мама)</a:t>
            </a:r>
          </a:p>
        </p:txBody>
      </p:sp>
      <p:sp>
        <p:nvSpPr>
          <p:cNvPr id="7" name="Текст 6"/>
          <p:cNvSpPr txBox="1">
            <a:spLocks noGrp="1"/>
          </p:cNvSpPr>
          <p:nvPr>
            <p:ph type="body" idx="4294967295"/>
          </p:nvPr>
        </p:nvSpPr>
        <p:spPr>
          <a:xfrm>
            <a:off x="3570840" y="4375080"/>
            <a:ext cx="2920680" cy="2379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endParaRPr lang="ru-RU"/>
          </a:p>
          <a:p>
            <a:pPr lvl="0" algn="ctr">
              <a:buNone/>
            </a:pPr>
            <a:r>
              <a:rPr lang="ru-RU" b="1"/>
              <a:t>Поросенок</a:t>
            </a:r>
          </a:p>
          <a:p>
            <a:pPr lvl="0" algn="ctr">
              <a:buNone/>
            </a:pPr>
            <a:r>
              <a:rPr lang="ru-RU" b="1"/>
              <a:t>(детеныш)</a:t>
            </a:r>
          </a:p>
        </p:txBody>
      </p:sp>
      <p:sp>
        <p:nvSpPr>
          <p:cNvPr id="8" name="Текст 7"/>
          <p:cNvSpPr txBox="1">
            <a:spLocks noGrp="1"/>
          </p:cNvSpPr>
          <p:nvPr>
            <p:ph type="body" idx="4294967295"/>
          </p:nvPr>
        </p:nvSpPr>
        <p:spPr>
          <a:xfrm>
            <a:off x="503999" y="4375080"/>
            <a:ext cx="2920680" cy="2379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endParaRPr lang="ru-RU"/>
          </a:p>
          <a:p>
            <a:pPr lvl="0" algn="ctr">
              <a:buNone/>
            </a:pPr>
            <a:r>
              <a:rPr lang="ru-RU" b="1"/>
              <a:t>Хряк</a:t>
            </a:r>
          </a:p>
          <a:p>
            <a:pPr lvl="0" algn="ctr">
              <a:buNone/>
            </a:pPr>
            <a:r>
              <a:rPr lang="ru-RU" b="1"/>
              <a:t>(папа)</a:t>
            </a:r>
          </a:p>
        </p:txBody>
      </p:sp>
      <p:pic>
        <p:nvPicPr>
          <p:cNvPr id="9" name="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432000" y="1728000"/>
            <a:ext cx="3096000" cy="24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00"/>
    </mc:Choice>
    <mc:Fallback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Корова мычит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idx="4294967295"/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0000" y="360000"/>
            <a:ext cx="1192680" cy="1124640"/>
          </a:xfr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742560" y="1769040"/>
            <a:ext cx="2576880" cy="2379600"/>
          </a:xfrm>
        </p:spPr>
      </p:pic>
      <p:pic>
        <p:nvPicPr>
          <p:cNvPr id="5" name=""/>
          <p:cNvPicPr>
            <a:picLocks noGrp="1" noChangeAspect="1"/>
          </p:cNvPicPr>
          <p:nvPr>
            <p:ph type="pic" idx="4294967295"/>
          </p:nvPr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637680" y="1728000"/>
            <a:ext cx="2920680" cy="2233080"/>
          </a:xfrm>
        </p:spPr>
      </p:pic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6638040" y="4375080"/>
            <a:ext cx="2920680" cy="2379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endParaRPr lang="ru-RU"/>
          </a:p>
          <a:p>
            <a:pPr lvl="0" algn="ctr">
              <a:buNone/>
            </a:pPr>
            <a:r>
              <a:rPr lang="ru-RU" b="1"/>
              <a:t>Корова</a:t>
            </a:r>
          </a:p>
          <a:p>
            <a:pPr lvl="0" algn="ctr">
              <a:buNone/>
            </a:pPr>
            <a:r>
              <a:rPr lang="ru-RU" b="1"/>
              <a:t>(мама)</a:t>
            </a:r>
          </a:p>
        </p:txBody>
      </p:sp>
      <p:sp>
        <p:nvSpPr>
          <p:cNvPr id="7" name="Текст 6"/>
          <p:cNvSpPr txBox="1">
            <a:spLocks noGrp="1"/>
          </p:cNvSpPr>
          <p:nvPr>
            <p:ph type="body" idx="4294967295"/>
          </p:nvPr>
        </p:nvSpPr>
        <p:spPr>
          <a:xfrm>
            <a:off x="3570840" y="4375080"/>
            <a:ext cx="2920680" cy="2379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endParaRPr lang="ru-RU"/>
          </a:p>
          <a:p>
            <a:pPr lvl="0" algn="ctr">
              <a:buNone/>
            </a:pPr>
            <a:r>
              <a:rPr lang="ru-RU" b="1"/>
              <a:t>Теленок</a:t>
            </a:r>
          </a:p>
          <a:p>
            <a:pPr lvl="0" algn="ctr">
              <a:buNone/>
            </a:pPr>
            <a:r>
              <a:rPr lang="ru-RU" b="1"/>
              <a:t>(детеныш)</a:t>
            </a:r>
          </a:p>
        </p:txBody>
      </p:sp>
      <p:sp>
        <p:nvSpPr>
          <p:cNvPr id="8" name="Текст 7"/>
          <p:cNvSpPr txBox="1">
            <a:spLocks noGrp="1"/>
          </p:cNvSpPr>
          <p:nvPr>
            <p:ph type="body" idx="4294967295"/>
          </p:nvPr>
        </p:nvSpPr>
        <p:spPr>
          <a:xfrm>
            <a:off x="503999" y="4375080"/>
            <a:ext cx="2920680" cy="2379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endParaRPr lang="ru-RU"/>
          </a:p>
          <a:p>
            <a:pPr lvl="0" algn="ctr">
              <a:buNone/>
            </a:pPr>
            <a:r>
              <a:rPr lang="ru-RU" b="1"/>
              <a:t>Бык</a:t>
            </a:r>
          </a:p>
          <a:p>
            <a:pPr lvl="0" algn="ctr">
              <a:buNone/>
            </a:pPr>
            <a:r>
              <a:rPr lang="ru-RU" b="1"/>
              <a:t>(папа)</a:t>
            </a:r>
          </a:p>
        </p:txBody>
      </p:sp>
      <p:pic>
        <p:nvPicPr>
          <p:cNvPr id="9" name="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792000" y="1655999"/>
            <a:ext cx="2664000" cy="2446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00"/>
    </mc:Choice>
    <mc:Fallback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Лошадь ржет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idx="4294967295"/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3999" y="387360"/>
            <a:ext cx="1120680" cy="1052640"/>
          </a:xfr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570479" y="1863719"/>
            <a:ext cx="2920680" cy="2190240"/>
          </a:xfrm>
        </p:spPr>
      </p:pic>
      <p:pic>
        <p:nvPicPr>
          <p:cNvPr id="5" name=""/>
          <p:cNvPicPr>
            <a:picLocks noGrp="1" noChangeAspect="1"/>
          </p:cNvPicPr>
          <p:nvPr>
            <p:ph type="pic" idx="4294967295"/>
          </p:nvPr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637680" y="1902240"/>
            <a:ext cx="2920680" cy="2113200"/>
          </a:xfrm>
        </p:spPr>
      </p:pic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6638040" y="4375080"/>
            <a:ext cx="2920680" cy="2379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endParaRPr lang="ru-RU"/>
          </a:p>
          <a:p>
            <a:pPr lvl="0" algn="ctr">
              <a:buNone/>
            </a:pPr>
            <a:r>
              <a:rPr lang="ru-RU" b="1"/>
              <a:t>Лошадь</a:t>
            </a:r>
          </a:p>
          <a:p>
            <a:pPr lvl="0" algn="ctr">
              <a:buNone/>
            </a:pPr>
            <a:r>
              <a:rPr lang="ru-RU" b="1"/>
              <a:t>(мама)</a:t>
            </a:r>
          </a:p>
        </p:txBody>
      </p:sp>
      <p:sp>
        <p:nvSpPr>
          <p:cNvPr id="7" name="Текст 6"/>
          <p:cNvSpPr txBox="1">
            <a:spLocks noGrp="1"/>
          </p:cNvSpPr>
          <p:nvPr>
            <p:ph type="body" idx="4294967295"/>
          </p:nvPr>
        </p:nvSpPr>
        <p:spPr>
          <a:xfrm>
            <a:off x="3570840" y="4375080"/>
            <a:ext cx="2920680" cy="2379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endParaRPr lang="ru-RU"/>
          </a:p>
          <a:p>
            <a:pPr lvl="0" algn="ctr">
              <a:buNone/>
            </a:pPr>
            <a:r>
              <a:rPr lang="ru-RU" b="1"/>
              <a:t>Жеребенок</a:t>
            </a:r>
          </a:p>
          <a:p>
            <a:pPr lvl="0" algn="ctr">
              <a:buNone/>
            </a:pPr>
            <a:r>
              <a:rPr lang="ru-RU" b="1"/>
              <a:t>(детеныш)</a:t>
            </a:r>
          </a:p>
        </p:txBody>
      </p:sp>
      <p:sp>
        <p:nvSpPr>
          <p:cNvPr id="8" name="Текст 7"/>
          <p:cNvSpPr txBox="1">
            <a:spLocks noGrp="1"/>
          </p:cNvSpPr>
          <p:nvPr>
            <p:ph type="body" idx="4294967295"/>
          </p:nvPr>
        </p:nvSpPr>
        <p:spPr>
          <a:xfrm>
            <a:off x="503999" y="4375080"/>
            <a:ext cx="2920680" cy="2379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endParaRPr lang="ru-RU"/>
          </a:p>
          <a:p>
            <a:pPr lvl="0" algn="ctr">
              <a:buNone/>
            </a:pPr>
            <a:r>
              <a:rPr lang="ru-RU" b="1"/>
              <a:t>Конь</a:t>
            </a:r>
          </a:p>
          <a:p>
            <a:pPr lvl="0" algn="ctr">
              <a:buNone/>
            </a:pPr>
            <a:r>
              <a:rPr lang="ru-RU" b="1"/>
              <a:t>(папа)</a:t>
            </a:r>
          </a:p>
        </p:txBody>
      </p:sp>
      <p:pic>
        <p:nvPicPr>
          <p:cNvPr id="9" name="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432000" y="1872000"/>
            <a:ext cx="2957400" cy="2212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00"/>
    </mc:Choice>
    <mc:Fallback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Овца блеет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idx="4294967295"/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5320" y="432000"/>
            <a:ext cx="976680" cy="980640"/>
          </a:xfr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570479" y="1902960"/>
            <a:ext cx="2920680" cy="2111399"/>
          </a:xfrm>
        </p:spPr>
      </p:pic>
      <p:pic>
        <p:nvPicPr>
          <p:cNvPr id="5" name=""/>
          <p:cNvPicPr>
            <a:picLocks noGrp="1" noChangeAspect="1"/>
          </p:cNvPicPr>
          <p:nvPr>
            <p:ph type="pic" idx="4294967295"/>
          </p:nvPr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637680" y="1883160"/>
            <a:ext cx="2920680" cy="2151000"/>
          </a:xfrm>
        </p:spPr>
      </p:pic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6638040" y="4375080"/>
            <a:ext cx="2920680" cy="2379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endParaRPr lang="ru-RU"/>
          </a:p>
          <a:p>
            <a:pPr lvl="0" algn="ctr">
              <a:buNone/>
            </a:pPr>
            <a:r>
              <a:rPr lang="ru-RU" b="1"/>
              <a:t>Овца</a:t>
            </a:r>
          </a:p>
          <a:p>
            <a:pPr lvl="0" algn="ctr">
              <a:buNone/>
            </a:pPr>
            <a:r>
              <a:rPr lang="ru-RU" b="1"/>
              <a:t>(мама)</a:t>
            </a:r>
          </a:p>
        </p:txBody>
      </p:sp>
      <p:sp>
        <p:nvSpPr>
          <p:cNvPr id="7" name="Текст 6"/>
          <p:cNvSpPr txBox="1">
            <a:spLocks noGrp="1"/>
          </p:cNvSpPr>
          <p:nvPr>
            <p:ph type="body" idx="4294967295"/>
          </p:nvPr>
        </p:nvSpPr>
        <p:spPr>
          <a:xfrm>
            <a:off x="3570840" y="4375080"/>
            <a:ext cx="2920680" cy="2379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endParaRPr lang="ru-RU"/>
          </a:p>
          <a:p>
            <a:pPr lvl="0" algn="ctr">
              <a:buNone/>
            </a:pPr>
            <a:r>
              <a:rPr lang="ru-RU" b="1"/>
              <a:t>Ягненок</a:t>
            </a:r>
          </a:p>
          <a:p>
            <a:pPr lvl="0" algn="ctr">
              <a:buNone/>
            </a:pPr>
            <a:r>
              <a:rPr lang="ru-RU" b="1"/>
              <a:t>(детеныш)</a:t>
            </a:r>
          </a:p>
        </p:txBody>
      </p:sp>
      <p:sp>
        <p:nvSpPr>
          <p:cNvPr id="8" name="Текст 7"/>
          <p:cNvSpPr txBox="1">
            <a:spLocks noGrp="1"/>
          </p:cNvSpPr>
          <p:nvPr>
            <p:ph type="body" idx="4294967295"/>
          </p:nvPr>
        </p:nvSpPr>
        <p:spPr>
          <a:xfrm>
            <a:off x="503999" y="4375080"/>
            <a:ext cx="2920680" cy="2379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endParaRPr lang="ru-RU"/>
          </a:p>
          <a:p>
            <a:pPr lvl="0" algn="ctr">
              <a:buNone/>
            </a:pPr>
            <a:r>
              <a:rPr lang="ru-RU" b="1"/>
              <a:t>Баран</a:t>
            </a:r>
          </a:p>
          <a:p>
            <a:pPr lvl="0" algn="ctr">
              <a:buNone/>
            </a:pPr>
            <a:r>
              <a:rPr lang="ru-RU" b="1"/>
              <a:t>(папа)</a:t>
            </a:r>
          </a:p>
        </p:txBody>
      </p:sp>
      <p:pic>
        <p:nvPicPr>
          <p:cNvPr id="9" name="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546120" y="1872000"/>
            <a:ext cx="2909880" cy="21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00"/>
    </mc:Choice>
    <mc:Fallback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Петух кукарекает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idx="4294967295"/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0000" y="171360"/>
            <a:ext cx="1120680" cy="1196640"/>
          </a:xfrm>
          <a:solidFill>
            <a:srgbClr val="CFE7F5"/>
          </a:solidFill>
          <a:ln w="0">
            <a:solidFill>
              <a:srgbClr val="808080"/>
            </a:solidFill>
            <a:prstDash val="solid"/>
          </a:ln>
        </p:spPr>
      </p:pic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4134240" y="1769040"/>
            <a:ext cx="1793520" cy="2379600"/>
          </a:xfrm>
        </p:spPr>
      </p:pic>
      <p:pic>
        <p:nvPicPr>
          <p:cNvPr id="5" name=""/>
          <p:cNvPicPr>
            <a:picLocks noGrp="1" noChangeAspect="1"/>
          </p:cNvPicPr>
          <p:nvPr>
            <p:ph type="pic" idx="4294967295"/>
          </p:nvPr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7032600" y="1769040"/>
            <a:ext cx="2131200" cy="2379600"/>
          </a:xfrm>
        </p:spPr>
      </p:pic>
      <p:sp>
        <p:nvSpPr>
          <p:cNvPr id="6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6638040" y="4375080"/>
            <a:ext cx="2920680" cy="2379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endParaRPr lang="ru-RU"/>
          </a:p>
          <a:p>
            <a:pPr lvl="0" algn="ctr">
              <a:buNone/>
            </a:pPr>
            <a:r>
              <a:rPr lang="ru-RU" b="1"/>
              <a:t>Курица</a:t>
            </a:r>
          </a:p>
          <a:p>
            <a:pPr lvl="0" algn="ctr">
              <a:buNone/>
            </a:pPr>
            <a:r>
              <a:rPr lang="ru-RU" b="1"/>
              <a:t>(мама)</a:t>
            </a:r>
          </a:p>
        </p:txBody>
      </p:sp>
      <p:sp>
        <p:nvSpPr>
          <p:cNvPr id="7" name="Текст 6"/>
          <p:cNvSpPr txBox="1">
            <a:spLocks noGrp="1"/>
          </p:cNvSpPr>
          <p:nvPr>
            <p:ph type="body" idx="4294967295"/>
          </p:nvPr>
        </p:nvSpPr>
        <p:spPr>
          <a:xfrm>
            <a:off x="3570840" y="4375080"/>
            <a:ext cx="2920680" cy="2379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endParaRPr lang="ru-RU"/>
          </a:p>
          <a:p>
            <a:pPr lvl="0" algn="ctr">
              <a:buNone/>
            </a:pPr>
            <a:r>
              <a:rPr lang="ru-RU" b="1"/>
              <a:t>Цыпленок</a:t>
            </a:r>
          </a:p>
          <a:p>
            <a:pPr lvl="0" algn="ctr">
              <a:buNone/>
            </a:pPr>
            <a:r>
              <a:rPr lang="ru-RU" b="1"/>
              <a:t>(детеныш)</a:t>
            </a:r>
          </a:p>
        </p:txBody>
      </p:sp>
      <p:sp>
        <p:nvSpPr>
          <p:cNvPr id="8" name="Текст 7"/>
          <p:cNvSpPr txBox="1">
            <a:spLocks noGrp="1"/>
          </p:cNvSpPr>
          <p:nvPr>
            <p:ph type="body" idx="4294967295"/>
          </p:nvPr>
        </p:nvSpPr>
        <p:spPr>
          <a:xfrm>
            <a:off x="503999" y="4375080"/>
            <a:ext cx="2920680" cy="2379600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lvl="0">
              <a:buNone/>
            </a:pPr>
            <a:endParaRPr lang="ru-RU"/>
          </a:p>
          <a:p>
            <a:pPr lvl="0" algn="ctr">
              <a:buNone/>
            </a:pPr>
            <a:r>
              <a:rPr lang="ru-RU" b="1"/>
              <a:t>Петух</a:t>
            </a:r>
          </a:p>
          <a:p>
            <a:pPr lvl="0" algn="ctr">
              <a:buNone/>
            </a:pPr>
            <a:r>
              <a:rPr lang="ru-RU" b="1"/>
              <a:t>(папа)</a:t>
            </a:r>
          </a:p>
        </p:txBody>
      </p:sp>
      <p:pic>
        <p:nvPicPr>
          <p:cNvPr id="9" name="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503999" y="1872000"/>
            <a:ext cx="2951999" cy="2279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00"/>
    </mc:Choice>
    <mc:Fallback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170</Words>
  <Application>Microsoft Office PowerPoint</Application>
  <PresentationFormat>Экран (4:3)</PresentationFormat>
  <Paragraphs>117</Paragraphs>
  <Slides>13</Slides>
  <Notes>13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Обычный</vt:lpstr>
      <vt:lpstr>Развивающая игра «Кто чей малыш?»</vt:lpstr>
      <vt:lpstr>Собака лает</vt:lpstr>
      <vt:lpstr>Кошка мяукает</vt:lpstr>
      <vt:lpstr>Коза блеет.</vt:lpstr>
      <vt:lpstr>Свинья хрюкает</vt:lpstr>
      <vt:lpstr>Корова мычит</vt:lpstr>
      <vt:lpstr>Лошадь ржет</vt:lpstr>
      <vt:lpstr>Овца блеет</vt:lpstr>
      <vt:lpstr>Петух кукарекает</vt:lpstr>
      <vt:lpstr>Гусь гогочет</vt:lpstr>
      <vt:lpstr>Утка крякает</vt:lpstr>
      <vt:lpstr>Индюк кулдыкает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игра «Кто чей малыш?»</dc:title>
  <dc:creator>Шугаева Н.Ф.</dc:creator>
  <cp:lastModifiedBy>Фликова </cp:lastModifiedBy>
  <cp:revision>19</cp:revision>
  <dcterms:created xsi:type="dcterms:W3CDTF">2020-04-13T15:05:51Z</dcterms:created>
  <dcterms:modified xsi:type="dcterms:W3CDTF">2020-04-15T02:16:41Z</dcterms:modified>
</cp:coreProperties>
</file>